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1" r:id="rId9"/>
    <p:sldId id="263" r:id="rId10"/>
    <p:sldId id="270" r:id="rId11"/>
    <p:sldId id="266" r:id="rId12"/>
    <p:sldId id="267" r:id="rId13"/>
    <p:sldId id="273" r:id="rId14"/>
    <p:sldId id="27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65969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1982342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435874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724379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32032498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4C608-40B1-4030-A28D-5B74BC98ADCE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8774309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80348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9670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68653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398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4526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287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19095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22904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21664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3242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pPr/>
              <a:t>2/11/2021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6718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 smtClean="0"/>
              <a:t>Барабинский</a:t>
            </a:r>
            <a:r>
              <a:rPr lang="ru-RU" b="1" dirty="0" smtClean="0"/>
              <a:t> район – моя Родина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10" y="3452523"/>
            <a:ext cx="3830608" cy="286635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067" y="136495"/>
            <a:ext cx="3391460" cy="22680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986" y="136495"/>
            <a:ext cx="1930457" cy="24666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906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2581255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38749"/>
            <a:ext cx="8596668" cy="15026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2000 г. (с конца 80-х г.) заповедник был включен в план развития сети заповедников России. Правительством Новосибирской обл. решено в 2014 году воссоздать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Барабинский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заповедник.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45" y="201929"/>
            <a:ext cx="4881698" cy="31065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032" y="1287260"/>
            <a:ext cx="4176306" cy="265764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7598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5142" y="609600"/>
            <a:ext cx="8658860" cy="803564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Флора Барабинского </a:t>
            </a:r>
            <a:r>
              <a:rPr lang="ru-RU" b="1" dirty="0" smtClean="0">
                <a:solidFill>
                  <a:schemeClr val="tx1"/>
                </a:solidFill>
              </a:rPr>
              <a:t>района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1" y="1413163"/>
            <a:ext cx="4754881" cy="302583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390" y="1297998"/>
            <a:ext cx="5116831" cy="32561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97" y="4079125"/>
            <a:ext cx="2654184" cy="265418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741" y="4079125"/>
            <a:ext cx="2770562" cy="27705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731" y="4075809"/>
            <a:ext cx="2782191" cy="27821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91095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Фауна Барабинского </a:t>
            </a:r>
            <a:r>
              <a:rPr lang="ru-RU" b="1" dirty="0" smtClean="0">
                <a:solidFill>
                  <a:schemeClr val="tx1"/>
                </a:solidFill>
              </a:rPr>
              <a:t>района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722133"/>
            <a:ext cx="4449525" cy="283151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312" y="1672255"/>
            <a:ext cx="4527905" cy="28813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171" y="4165023"/>
            <a:ext cx="4657665" cy="269297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74" y="4089862"/>
            <a:ext cx="3690851" cy="27681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45750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\Desktop\i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31411" y="692332"/>
            <a:ext cx="8480998" cy="53165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Рисунок1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0081" y="346724"/>
            <a:ext cx="8529242" cy="5747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655127"/>
            <a:ext cx="9457193" cy="13862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Барабинский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 - один из самобытных и крупнейших районов Новосибирской области с уникальным сочетанием природно-климатических возможностей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84" y="411479"/>
            <a:ext cx="4583084" cy="34373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794" y="478645"/>
            <a:ext cx="5078733" cy="337014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6254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1906189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39985"/>
            <a:ext cx="8596668" cy="2450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Барабинский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 включает в себя 51 населенный пункт, состоит из 12 муниципальных образований, в том числе 11 сельских поселений и г. Барабинск, с общей численностью населения 41,2 тыс. человек. Самыми крупными населенными пунктами после районного центра, являются с.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Новочановское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(803 жителей), с.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Таскаево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(756 жителей), д.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Устьянцево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(639 жителей), с. Зюзя (615 жителей). На территории района 14 населенных пунктов относятся к категории «малых сел», так как имеют численность жителей менее 100 человек.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0" y="335402"/>
            <a:ext cx="2353711" cy="29759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55376" y="3447839"/>
            <a:ext cx="4217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cap="all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ГЕРБ БАРАБИНСКОГО РАЙОНА</a:t>
            </a:r>
            <a:endParaRPr lang="ru-RU" sz="2000" b="1" i="0" cap="all" dirty="0">
              <a:solidFill>
                <a:srgbClr val="CC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637" y="335403"/>
            <a:ext cx="4407883" cy="294446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551714" y="3213461"/>
            <a:ext cx="43238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ФЛАГ БАРАБИНСКОГО РАЙОНА </a:t>
            </a:r>
            <a:endParaRPr lang="ru-RU" sz="2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739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864524"/>
            <a:ext cx="6877119" cy="12635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3823855"/>
            <a:ext cx="7043374" cy="234834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Территория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Барабинского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района представляет собой типичную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Западной Сибирской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низменности равнину, но с сильно выраженными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гривнами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формами рельефа: абсолютные высоты колеблются в пределах 100-125 м над уровнем моря, пологие возвышенности чередуются с плавными понижениями. Довольно много блюдцеобразных впадин, занятых озерами и болотами.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56" y="290946"/>
            <a:ext cx="4502543" cy="25326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5455" y="484632"/>
            <a:ext cx="4838007" cy="27213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2" y="3552028"/>
            <a:ext cx="3840481" cy="21602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917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района характерно отсутствие проточных водоемов. Лишь на северо-востоке протекают небольшие равнинные реки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Кожурла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Карапуз (нижнее течение), впадающие в оз. </a:t>
            </a:r>
            <a:r>
              <a:rPr lang="ru-RU" sz="2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Сартлан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2758133"/>
            <a:ext cx="8596312" cy="2686347"/>
          </a:xfrm>
        </p:spPr>
      </p:pic>
    </p:spTree>
    <p:extLst>
      <p:ext uri="{BB962C8B-B14F-4D97-AF65-F5344CB8AC3E}">
        <p14:creationId xmlns="" xmlns:p14="http://schemas.microsoft.com/office/powerpoint/2010/main" val="1772567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484631"/>
            <a:ext cx="2571127" cy="16600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820" y="4422370"/>
            <a:ext cx="10839427" cy="23109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территории района находится Государственный природный заказник федерального значения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Кирзинский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», который заслуженно считается одним из чудес света в России. Заказник имеет профиль биологического (зоологического) и предназначен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для сохранения и восстановления редких и исчезающих видов растений и животных, в том числе ценных видов в хозяйственном, научном и культурном отношениях. В пределах территории района расположены два памятника природы областного значения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Казанцевский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мыс» и «Полуостров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Сугун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0" y="204494"/>
            <a:ext cx="4511911" cy="28712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26602" y="3289359"/>
            <a:ext cx="2828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КАЗАНЦЕВСКИЙ МЫС</a:t>
            </a:r>
            <a:endParaRPr lang="ru-RU" b="1" i="0" dirty="0"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373" y="226712"/>
            <a:ext cx="4443392" cy="282761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480654" y="3271644"/>
            <a:ext cx="27265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ПОЛУОСТРОВ СУГУН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1268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6473" y="916894"/>
            <a:ext cx="3934414" cy="16093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34050" y="484632"/>
            <a:ext cx="4694197" cy="5687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Озеро Чаны - самое крупное озеро в Западной Сибири. Озеро слабосоленое, соединено протоками с более мелкими озерами Малыми Чанами и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Яркуль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Состав воды богат магнием и обладает лечебными свойствами. Концентрация соли 9,6. В озере Чаны обитают 16 видов рыб. Озеро играет важную роль для миграции многих видов водоплавающих птиц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27" y="649865"/>
            <a:ext cx="5863677" cy="43876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55234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8731" y="1671422"/>
            <a:ext cx="3778288" cy="1320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823855"/>
            <a:ext cx="8596668" cy="22175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Озеро возникло в конце ледникового периода (10-13 тыс. лет назад). Окрестности оз. Чаны - уникальная местность, включающая степи, березовые и осиновые леса, солонцы и солончаки, болота и много озер. Стаи лебедей, редкие (и не только) виды птиц, полтора десятка видов рыб - жители озера Чаны. В 1994 г. озеро было включено в список водно-болотных угодий мирового значения.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1" y="0"/>
            <a:ext cx="5841422" cy="37172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1192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548641"/>
            <a:ext cx="8596668" cy="3840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1950-х г. российским географом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А.П.Семеновым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-Тянь-Шанским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было предложено создать заповедник в районе самого большого озера Западной Сибири и одного из крупнейших озер мира -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оз.Чаны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(название в переводе с тюркского — "сосуд больших размеров"). Озеро бессточное и солёное, с протоками, плёсами, мелководными участками. Длина - 91км, ширина - 88 км. На озере около 70 островов.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47" y="4122880"/>
            <a:ext cx="3179849" cy="23848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472" y="4122880"/>
            <a:ext cx="3779866" cy="24053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214" y="4186604"/>
            <a:ext cx="3579587" cy="2277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7541351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</TotalTime>
  <Words>508</Words>
  <Application>Microsoft Office PowerPoint</Application>
  <PresentationFormat>Произвольный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Барабинский район – моя Родина.</vt:lpstr>
      <vt:lpstr>Слайд 2</vt:lpstr>
      <vt:lpstr>Слайд 3</vt:lpstr>
      <vt:lpstr>Слайд 4</vt:lpstr>
      <vt:lpstr>Для района характерно отсутствие проточных водоемов. Лишь на северо-востоке протекают небольшие равнинные реки Кожурла и Карапуз (нижнее течение), впадающие в оз. Сартлан.  </vt:lpstr>
      <vt:lpstr>Слайд 6</vt:lpstr>
      <vt:lpstr>Слайд 7</vt:lpstr>
      <vt:lpstr>Слайд 8</vt:lpstr>
      <vt:lpstr>Слайд 9</vt:lpstr>
      <vt:lpstr>Слайд 10</vt:lpstr>
      <vt:lpstr>Флора Барабинского района</vt:lpstr>
      <vt:lpstr>Фауна Барабинского района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моей родины</dc:title>
  <dc:creator>Первухина О.В</dc:creator>
  <cp:lastModifiedBy>1</cp:lastModifiedBy>
  <cp:revision>16</cp:revision>
  <dcterms:created xsi:type="dcterms:W3CDTF">2019-10-01T04:18:12Z</dcterms:created>
  <dcterms:modified xsi:type="dcterms:W3CDTF">2021-02-11T08:31:25Z</dcterms:modified>
</cp:coreProperties>
</file>